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27C57-5925-404E-8950-A1F2FC3E1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5A162F-B004-4C75-98A6-CC557CD06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43675A-56D1-49CE-BB46-6742E8DB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17C0BB-DAE8-4C46-8238-63D07749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C0D5ED-3E3B-4A97-B3E1-A85DE93F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61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D1C86-9B7A-430F-93F5-CFAC1871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59070F-C7AA-41C4-AC0A-E3C778679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2952C3-4065-489D-B0C5-D1E88A47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459CEE-C2E9-4D99-8CE6-AE452861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7ACBBD-401D-4338-B15B-D33232B8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1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67B820-6628-4FC4-81FE-E62424568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793877-B3AA-4F6D-B385-7458EC12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203F6D-1D32-46DC-B567-3C9A463C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32DE5E-3C3B-445C-B46C-68C78033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CAE59A-F373-48A2-80A5-93780FF0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86F0F2-77B4-4EA9-826D-54E5BBC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6502F0-0DE3-44D2-B035-BED45CB6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D3A9B6-D030-497B-AA42-95C97EA9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C04A98-0500-4132-B2F2-F73525F7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77F28C-9EE1-42D0-9EBB-65E9F550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76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DF17D-C537-45D3-83E6-22F31C3A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0D6A30-573B-440C-89C4-36E811BA0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1E4638-B248-4849-91A5-486721FC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4635CC-D45D-4C81-B534-7B57B768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C13CC8-AF61-44A4-B38B-84EA5AE0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2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20A2AD-D2A9-4D9D-9277-DE0454EC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781C6A-3EBA-42BD-9D78-E904F6A7B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7EDF2F-AC57-4DB0-9D6A-60ED57ED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6B2CE4-1B1E-45C2-ACCC-C1E91F6C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73FE3C-D9D4-4151-BB1B-712E033E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CA1F81-E342-44C9-8DCE-74DFC0D2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09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8EB342-7C67-4E24-9EDB-DAFA6C1A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4018B7-2151-45F5-8544-6A016E400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178D7C-FBE7-45C9-B8B4-4B1324E88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86CD95-1864-47F5-ADDC-803A94E04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62AFF5-B237-4868-A6A7-A5D948DCE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3C77A0-3F97-4E85-9BA4-C37C58B8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008F05-F5FC-4799-9941-BA90165E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D873F9-3677-4D56-ABDA-9095838F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9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D4F94-64F1-42C6-8201-3C7418C4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3A4BCA-B113-4774-9694-654EF3BB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A6CF1C-28D1-4FF7-8AD5-B6EFE34B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797185-FA2A-43AC-A076-51BA1530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50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E8E569-9E36-41C1-BB82-A8A38D1D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D26AA04-AE5E-4796-A089-E20A438B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B26E85-8C8F-43B7-8001-CBAC6BA9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9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AFD95E-ABA7-4D4D-A092-B9437A05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9290A-6739-4333-9A10-A9D58B26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F6300F-E8A7-4421-B68C-B0F1835C9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B30281-0FB1-4C06-8128-AF71F002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7EAFCA-3E7C-4BCA-BB96-684508A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C55B79-8821-41B4-B463-2087ED6D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54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B104B-563C-4DDA-A218-3FC68A3C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0980CA-06BD-41ED-8B4E-C9E9659BC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7EEFF0-CFE1-49C4-92EF-0F361B0FF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A4FBD2-C23E-4E0F-8B9B-3CDC93C5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A257D3-0E27-4FB0-98B9-52A5F645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EF4F2C-8AC9-4ECA-8BA1-978F1F56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63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089298-7D3D-4811-B869-D9CC3671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D2D4DC-0510-4090-85FD-86E0ABB09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F83D86-56B5-45EC-AB87-C8531CE2B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B501-F24C-4040-B678-A45945825CC3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49B959-5494-461A-AC65-6743B9532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2C7863-05B2-4BD8-B41F-814C3D79C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6D01-70A8-490D-9482-80EC9ABBD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9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261DCF0-E986-4715-89D3-F8F7282D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74" y="0"/>
            <a:ext cx="772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雨宮 千恵子（ＴＫ）</dc:creator>
  <cp:lastModifiedBy>雨宮 千恵子（ＴＫ）</cp:lastModifiedBy>
  <cp:revision>1</cp:revision>
  <dcterms:created xsi:type="dcterms:W3CDTF">2020-02-12T07:39:49Z</dcterms:created>
  <dcterms:modified xsi:type="dcterms:W3CDTF">2020-02-12T07:41:17Z</dcterms:modified>
</cp:coreProperties>
</file>