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16632"/>
            <a:ext cx="4608512" cy="6518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7916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雨宮 千恵子（ＴＫ）</dc:creator>
  <cp:lastModifiedBy>雨宮 千恵子（ＴＫ）</cp:lastModifiedBy>
  <cp:revision>2</cp:revision>
  <cp:lastPrinted>2015-08-20T02:39:53Z</cp:lastPrinted>
  <dcterms:created xsi:type="dcterms:W3CDTF">2015-08-20T02:34:39Z</dcterms:created>
  <dcterms:modified xsi:type="dcterms:W3CDTF">2015-08-20T02:39:55Z</dcterms:modified>
</cp:coreProperties>
</file>