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木 幹安（ＴＫ）" initials="大木" lastIdx="1" clrIdx="0">
    <p:extLst>
      <p:ext uri="{19B8F6BF-5375-455C-9EA6-DF929625EA0E}">
        <p15:presenceInfo xmlns:p15="http://schemas.microsoft.com/office/powerpoint/2012/main" userId="S::ooki@kotsukaikan.co.jp::6164ffa0-8d56-44cd-a617-8bdbb45284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9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2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40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2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6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6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44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8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D6BB8B-0692-49E0-98CD-BBC180553CE2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2D95D4E-B14C-4084-A56F-824966C6C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14" y="-124020"/>
            <a:ext cx="6166286" cy="3693981"/>
          </a:xfrm>
          <a:prstGeom prst="rect">
            <a:avLst/>
          </a:prstGeom>
        </p:spPr>
      </p:pic>
      <p:pic>
        <p:nvPicPr>
          <p:cNvPr id="1032" name="Picture 8" descr="フラッグブラシイラスト／無料イラストなら「イラストAC」">
            <a:extLst>
              <a:ext uri="{FF2B5EF4-FFF2-40B4-BE49-F238E27FC236}">
                <a16:creationId xmlns:a16="http://schemas.microsoft.com/office/drawing/2014/main" id="{8BE1CECF-79D5-44C2-9829-96B8F7C5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5714" cy="10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4E4B43-A85E-4302-A42F-0CB0708143AD}"/>
              </a:ext>
            </a:extLst>
          </p:cNvPr>
          <p:cNvSpPr txBox="1"/>
          <p:nvPr/>
        </p:nvSpPr>
        <p:spPr>
          <a:xfrm>
            <a:off x="6095846" y="5197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A73D29-6FD1-4CC2-98B8-8702F8EC8336}"/>
              </a:ext>
            </a:extLst>
          </p:cNvPr>
          <p:cNvSpPr/>
          <p:nvPr/>
        </p:nvSpPr>
        <p:spPr>
          <a:xfrm>
            <a:off x="6188211" y="380012"/>
            <a:ext cx="5778654" cy="562526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9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F7B1E0B-C4BC-48DD-85E8-9E27A0B6F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232" y="4385488"/>
            <a:ext cx="1642803" cy="18818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E72CCB6-A017-4E0C-9199-01418DBB23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9764" y="987591"/>
            <a:ext cx="5435743" cy="102660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b="1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ＮＥＷ</a:t>
            </a:r>
            <a:r>
              <a:rPr kumimoji="1" lang="ja-JP" altLang="en-US" sz="6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kumimoji="1" lang="ja-JP" altLang="en-US" sz="6600" b="1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ＯＰＥＮ</a:t>
            </a:r>
            <a:endParaRPr kumimoji="1" lang="ja-JP" altLang="en-US" sz="6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C73107-EF87-456B-B64A-C40C3CA6B94A}"/>
              </a:ext>
            </a:extLst>
          </p:cNvPr>
          <p:cNvSpPr txBox="1"/>
          <p:nvPr/>
        </p:nvSpPr>
        <p:spPr>
          <a:xfrm>
            <a:off x="-54348" y="1916054"/>
            <a:ext cx="6025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ragino Sans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0" lang="en-US" altLang="ja-JP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7</a:t>
            </a:r>
            <a:r>
              <a:rPr kumimoji="0" lang="ja-JP" altLang="en-US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月</a:t>
            </a:r>
            <a:r>
              <a:rPr kumimoji="0" lang="en-US" altLang="ja-JP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1</a:t>
            </a:r>
            <a:r>
              <a:rPr kumimoji="0" lang="ja-JP" altLang="en-US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日（金）</a:t>
            </a:r>
            <a:endParaRPr kumimoji="0" lang="en-US" altLang="ja-JP" sz="4000" b="1" dirty="0">
              <a:solidFill>
                <a:srgbClr val="212529"/>
              </a:solidFill>
              <a:latin typeface="Hiragino Sans"/>
              <a:ea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ragino Sans"/>
                <a:ea typeface="ＭＳ Ｐゴシック" panose="020B0600070205080204" pitchFamily="50" charset="-128"/>
                <a:cs typeface="+mn-cs"/>
              </a:rPr>
              <a:t>沖縄そば専門店やんばる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ragino Sans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地下</a:t>
            </a:r>
            <a:r>
              <a:rPr kumimoji="0" lang="en-US" altLang="ja-JP" sz="24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1</a:t>
            </a:r>
            <a:r>
              <a:rPr kumimoji="0" lang="ja-JP" altLang="en-US" sz="24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階ぶらり横丁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ragino Sans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50F98B36-B2D4-4CA3-90EC-03E5DD06FA11}"/>
              </a:ext>
            </a:extLst>
          </p:cNvPr>
          <p:cNvSpPr/>
          <p:nvPr/>
        </p:nvSpPr>
        <p:spPr>
          <a:xfrm>
            <a:off x="103864" y="3792072"/>
            <a:ext cx="4315192" cy="2475312"/>
          </a:xfrm>
          <a:prstGeom prst="wedgeEllipseCallout">
            <a:avLst>
              <a:gd name="adj1" fmla="val 56889"/>
              <a:gd name="adj2" fmla="val 2922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4728B6F5-DAC0-4437-B82B-794D4EF6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72" y="6350470"/>
            <a:ext cx="2703993" cy="44755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C5EA69-B2A0-4062-9C12-8853AFCCA68A}"/>
              </a:ext>
            </a:extLst>
          </p:cNvPr>
          <p:cNvSpPr txBox="1"/>
          <p:nvPr/>
        </p:nvSpPr>
        <p:spPr>
          <a:xfrm>
            <a:off x="431609" y="4291064"/>
            <a:ext cx="3952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本場の沖縄そば屋同様、沖縄そばとじゅーしぃ（沖縄炊き込みご飯）が</a:t>
            </a:r>
            <a:endParaRPr lang="en-US" altLang="ja-JP" dirty="0"/>
          </a:p>
          <a:p>
            <a:r>
              <a:rPr lang="ja-JP" altLang="en-US" dirty="0"/>
              <a:t>メインとなります。</a:t>
            </a:r>
            <a:endParaRPr lang="en-US" altLang="ja-JP" dirty="0"/>
          </a:p>
          <a:p>
            <a:r>
              <a:rPr lang="ja-JP" altLang="en-US" dirty="0"/>
              <a:t>わったー自慢ぬいっぺーまーさん</a:t>
            </a:r>
            <a:endParaRPr lang="en-US" altLang="ja-JP" dirty="0"/>
          </a:p>
          <a:p>
            <a:r>
              <a:rPr lang="ja-JP" altLang="en-US" dirty="0"/>
              <a:t>沖縄すばをご堪能くぃみそーれー！！</a:t>
            </a:r>
          </a:p>
        </p:txBody>
      </p:sp>
      <p:pic>
        <p:nvPicPr>
          <p:cNvPr id="14" name="図 13" descr="ボウルに盛られた料理&#10;&#10;自動的に生成された説明">
            <a:extLst>
              <a:ext uri="{FF2B5EF4-FFF2-40B4-BE49-F238E27FC236}">
                <a16:creationId xmlns:a16="http://schemas.microsoft.com/office/drawing/2014/main" id="{445298E5-E498-4659-8A93-9A8239EF8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82" y="3065928"/>
            <a:ext cx="5817697" cy="29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041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59</Words>
  <Application>Microsoft Office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Hiragino Sans</vt:lpstr>
      <vt:lpstr>ＭＳ Ｐゴシック</vt:lpstr>
      <vt:lpstr>Calibri</vt:lpstr>
      <vt:lpstr>Calibri Light</vt:lpstr>
      <vt:lpstr>レトロスペクト</vt:lpstr>
      <vt:lpstr>ＮＥＷ　ＯＰＥＮ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 Watanabe</dc:title>
  <dc:creator>相良 文紀（ＴＫ）</dc:creator>
  <cp:lastModifiedBy>井上 由美子（ＴＫ）</cp:lastModifiedBy>
  <cp:revision>34</cp:revision>
  <cp:lastPrinted>2022-06-08T00:20:29Z</cp:lastPrinted>
  <dcterms:created xsi:type="dcterms:W3CDTF">2022-03-22T09:35:19Z</dcterms:created>
  <dcterms:modified xsi:type="dcterms:W3CDTF">2022-06-16T01:29:59Z</dcterms:modified>
</cp:coreProperties>
</file>